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8" r:id="rId10"/>
    <p:sldId id="262" r:id="rId11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26" y="-1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906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614319" y="0"/>
            <a:ext cx="3291681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64819" y="3337560"/>
            <a:ext cx="7020052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69138" y="1544812"/>
            <a:ext cx="7020052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A4093-D8F3-4C2D-B9F6-4A30A6EBCBC4}" type="datetimeFigureOut">
              <a:rPr lang="en-US" smtClean="0"/>
              <a:t>12-Dec-15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779BC-1B46-4333-8D4F-EE78054182C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A4093-D8F3-4C2D-B9F6-4A30A6EBCBC4}" type="datetimeFigureOut">
              <a:rPr lang="en-US" smtClean="0"/>
              <a:t>12-Dec-15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779BC-1B46-4333-8D4F-EE78054182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906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614319" y="0"/>
            <a:ext cx="3291681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3583838"/>
            <a:ext cx="718185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950" y="2485800"/>
            <a:ext cx="718185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A4093-D8F3-4C2D-B9F6-4A30A6EBCBC4}" type="datetimeFigureOut">
              <a:rPr lang="en-US" smtClean="0"/>
              <a:t>12-Dec-15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779BC-1B46-4333-8D4F-EE78054182C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0899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39624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600201"/>
            <a:ext cx="39624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A4093-D8F3-4C2D-B9F6-4A30A6EBCBC4}" type="datetimeFigureOut">
              <a:rPr lang="en-US" smtClean="0"/>
              <a:t>12-Dec-15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779BC-1B46-4333-8D4F-EE78054182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89154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5486400"/>
            <a:ext cx="4376870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2111" y="5486400"/>
            <a:ext cx="4378590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95300" y="1516912"/>
            <a:ext cx="4376870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1516912"/>
            <a:ext cx="4378590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A4093-D8F3-4C2D-B9F6-4A30A6EBCBC4}" type="datetimeFigureOut">
              <a:rPr lang="en-US" smtClean="0"/>
              <a:t>12-Dec-15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779BC-1B46-4333-8D4F-EE78054182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320"/>
            <a:ext cx="8093202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A4093-D8F3-4C2D-B9F6-4A30A6EBCBC4}" type="datetimeFigureOut">
              <a:rPr lang="en-US" smtClean="0"/>
              <a:t>12-Dec-15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7779BC-1B46-4333-8D4F-EE78054182C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A4093-D8F3-4C2D-B9F6-4A30A6EBCBC4}" type="datetimeFigureOut">
              <a:rPr lang="en-US" smtClean="0"/>
              <a:t>12-Dec-15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779BC-1B46-4333-8D4F-EE78054182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185528"/>
            <a:ext cx="34671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5300" y="214424"/>
            <a:ext cx="29718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95300" y="1981200"/>
            <a:ext cx="767715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A4093-D8F3-4C2D-B9F6-4A30A6EBCBC4}" type="datetimeFigureOut">
              <a:rPr lang="en-US" smtClean="0"/>
              <a:t>12-Dec-15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836152" y="6422065"/>
            <a:ext cx="825500" cy="365125"/>
          </a:xfrm>
        </p:spPr>
        <p:txBody>
          <a:bodyPr/>
          <a:lstStyle/>
          <a:p>
            <a:fld id="{2E7779BC-1B46-4333-8D4F-EE78054182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9793" y="1705709"/>
            <a:ext cx="3308357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54430" y="1019907"/>
            <a:ext cx="44577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19795" y="2998765"/>
            <a:ext cx="3308355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300" y="6422065"/>
            <a:ext cx="2311400" cy="365125"/>
          </a:xfrm>
        </p:spPr>
        <p:txBody>
          <a:bodyPr/>
          <a:lstStyle/>
          <a:p>
            <a:fld id="{EACA4093-D8F3-4C2D-B9F6-4A30A6EBCBC4}" type="datetimeFigureOut">
              <a:rPr lang="en-US" smtClean="0"/>
              <a:t>12-Dec-15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779BC-1B46-4333-8D4F-EE78054182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A4093-D8F3-4C2D-B9F6-4A30A6EBCBC4}" type="datetimeFigureOut">
              <a:rPr lang="en-US" smtClean="0"/>
              <a:t>12-Dec-15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779BC-1B46-4333-8D4F-EE78054182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A4093-D8F3-4C2D-B9F6-4A30A6EBCBC4}" type="datetimeFigureOut">
              <a:rPr lang="en-US" smtClean="0"/>
              <a:t>12-Dec-15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779BC-1B46-4333-8D4F-EE78054182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906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924800" y="0"/>
            <a:ext cx="19812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95300" y="274638"/>
            <a:ext cx="80899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0899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95300" y="6422065"/>
            <a:ext cx="23114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ACA4093-D8F3-4C2D-B9F6-4A30A6EBCBC4}" type="datetimeFigureOut">
              <a:rPr lang="en-US" smtClean="0"/>
              <a:t>12-Dec-15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384550" y="6422065"/>
            <a:ext cx="31369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832850" y="6422065"/>
            <a:ext cx="8255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E7779BC-1B46-4333-8D4F-EE78054182CE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143000" y="685801"/>
            <a:ext cx="8001000" cy="531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ftPk</a:t>
            </a:r>
            <a:r>
              <a:rPr lang="en-US" sz="2800" dirty="0">
                <a:latin typeface="Arial" pitchFamily="34" charset="0"/>
                <a:ea typeface="Times New Roman" pitchFamily="18" charset="0"/>
              </a:rPr>
              <a:t>	</a:t>
            </a:r>
            <a:r>
              <a:rPr lang="en-US" sz="2800" dirty="0" smtClean="0">
                <a:latin typeface="Arial" pitchFamily="34" charset="0"/>
                <a:ea typeface="Times New Roman" pitchFamily="18" charset="0"/>
              </a:rPr>
              <a:t>	:	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Pkj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j{;?B dh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ftukoXkok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gkmeqw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lang="en-US" sz="2800" dirty="0" smtClean="0">
                <a:latin typeface="Arial" pitchFamily="34" charset="0"/>
                <a:ea typeface="Times New Roman" pitchFamily="18" charset="0"/>
              </a:rPr>
              <a:t>: 	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n?w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HJ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gzikph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g/go 		</a:t>
            </a:r>
            <a:r>
              <a:rPr lang="en-US" sz="2800" dirty="0" smtClean="0">
                <a:latin typeface="Arial" pitchFamily="34" charset="0"/>
                <a:ea typeface="Times New Roman" pitchFamily="18" charset="0"/>
              </a:rPr>
              <a:t>:	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;{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ch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ekft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eaLnBrk="0" fontAlgn="base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gq;s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[s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eosk</a:t>
            </a:r>
            <a:r>
              <a:rPr lang="en-US" sz="2800" dirty="0">
                <a:latin typeface="Asees" pitchFamily="2" charset="0"/>
                <a:ea typeface="Times New Roman" pitchFamily="18" charset="0"/>
              </a:rPr>
              <a:t> </a:t>
            </a:r>
            <a:r>
              <a:rPr lang="en-US" sz="2800" dirty="0" smtClean="0">
                <a:latin typeface="Arial" pitchFamily="34" charset="0"/>
                <a:ea typeface="Times New Roman" pitchFamily="18" charset="0"/>
              </a:rPr>
              <a:t>: 	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vkHuoBihs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e"o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,</a:t>
            </a:r>
            <a:r>
              <a:rPr lang="en-US" sz="2800" dirty="0" smtClean="0">
                <a:latin typeface="Arial" pitchFamily="34" charset="0"/>
                <a:ea typeface="Times New Roman" pitchFamily="18" charset="0"/>
              </a:rPr>
              <a:t> </a:t>
            </a:r>
            <a:r>
              <a:rPr lang="en-US" sz="2800" dirty="0">
                <a:latin typeface="Asees" pitchFamily="2" charset="0"/>
              </a:rPr>
              <a:t>n?;';</a:t>
            </a:r>
            <a:r>
              <a:rPr lang="en-US" sz="2800" dirty="0" err="1">
                <a:latin typeface="Asees" pitchFamily="2" charset="0"/>
              </a:rPr>
              <a:t>hJ</a:t>
            </a:r>
            <a:r>
              <a:rPr lang="en-US" sz="2800" dirty="0">
                <a:latin typeface="Asees" pitchFamily="2" charset="0"/>
              </a:rPr>
              <a:t>/N </a:t>
            </a:r>
            <a:r>
              <a:rPr lang="en-US" sz="2800" dirty="0" err="1">
                <a:latin typeface="Asees" pitchFamily="2" charset="0"/>
              </a:rPr>
              <a:t>gqq'c</a:t>
            </a:r>
            <a:r>
              <a:rPr lang="en-US" sz="2800" dirty="0">
                <a:latin typeface="Asees" pitchFamily="2" charset="0"/>
              </a:rPr>
              <a:t>?;o</a:t>
            </a:r>
          </a:p>
          <a:p>
            <a:pPr lvl="0" eaLnBrk="0" fontAlgn="base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gzikph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ftGkr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, ;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oekoh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ekbi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o'gV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569855" y="636649"/>
            <a:ext cx="4953000" cy="503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Pkj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j{;?B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j{;?B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fJZe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ojZ;tkdh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 ;[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ch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eth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h,fi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nzdo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gowkswk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/w e[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ZN^e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[ZN e/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Gfonk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j'fJnk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h.T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[j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jw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gowkswk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nzdo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v[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fpnk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ofjzdk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ns/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w;sh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e/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;/ ;w/A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BZu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Zmdk.T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[; B{z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oZph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y[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wko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ufVnk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ofjzdk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;h.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218" name="Picture 2" descr="C:\Documents and Settings\Administrator\Desktop\Dr. Charanjeet\shah_hussa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4600" y="1528920"/>
            <a:ext cx="3124200" cy="426268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533400" y="609600"/>
            <a:ext cx="8763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1</a:t>
            </a:r>
            <a:r>
              <a:rPr kumimoji="0" lang="en-US" sz="27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kumimoji="0" lang="en-US" sz="27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oZp</a:t>
            </a:r>
            <a:r>
              <a:rPr kumimoji="0" lang="en-US" sz="27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7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7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7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zebg</a:t>
            </a: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;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ko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;{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Joy" pitchFamily="82" charset="0"/>
                <a:ea typeface="Times New Roman" pitchFamily="18" charset="0"/>
              </a:rPr>
              <a:t>øh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oy" pitchFamily="82" charset="0"/>
                <a:ea typeface="Times New Roman" pitchFamily="18" charset="0"/>
              </a:rPr>
              <a:t>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Joy" pitchFamily="82" charset="0"/>
                <a:ea typeface="Times New Roman" pitchFamily="18" charset="0"/>
              </a:rPr>
              <a:t>oZp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oy" pitchFamily="82" charset="0"/>
                <a:ea typeface="Times New Roman" pitchFamily="18" charset="0"/>
              </a:rPr>
              <a:t>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Joy" pitchFamily="82" charset="0"/>
                <a:ea typeface="Times New Roman" pitchFamily="18" charset="0"/>
              </a:rPr>
              <a:t>iK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oy" pitchFamily="82" charset="0"/>
                <a:ea typeface="Times New Roman" pitchFamily="18" charset="0"/>
              </a:rPr>
              <a:t> y[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Joy" pitchFamily="82" charset="0"/>
                <a:ea typeface="Times New Roman" pitchFamily="18" charset="0"/>
              </a:rPr>
              <a:t>dk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oy" pitchFamily="82" charset="0"/>
                <a:ea typeface="Times New Roman" pitchFamily="18" charset="0"/>
              </a:rPr>
              <a:t> dh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Joy" pitchFamily="82" charset="0"/>
                <a:ea typeface="Times New Roman" pitchFamily="18" charset="0"/>
              </a:rPr>
              <a:t>j'Ad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oy" pitchFamily="82" charset="0"/>
                <a:ea typeface="Times New Roman" pitchFamily="18" charset="0"/>
              </a:rPr>
              <a:t> B{z ;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Joy" pitchFamily="82" charset="0"/>
                <a:ea typeface="Times New Roman" pitchFamily="18" charset="0"/>
              </a:rPr>
              <a:t>thekod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oy" pitchFamily="82" charset="0"/>
                <a:ea typeface="Times New Roman" pitchFamily="18" charset="0"/>
              </a:rPr>
              <a:t>/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Joy" pitchFamily="82" charset="0"/>
                <a:ea typeface="Times New Roman" pitchFamily="18" charset="0"/>
              </a:rPr>
              <a:t>jB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Joy" pitchFamily="82" charset="0"/>
                <a:ea typeface="Times New Roman" pitchFamily="18" charset="0"/>
              </a:rPr>
              <a:t>.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Pkj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j{;?B 	B/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nkgDhnK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ek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Joy" pitchFamily="82" charset="0"/>
                <a:ea typeface="Times New Roman" pitchFamily="18" charset="0"/>
              </a:rPr>
              <a:t>ø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hnK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y[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B{z ;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ko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r[DK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wkbe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do;kfJnk.T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[;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gqG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{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dhnK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dksK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p/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nzs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jB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</a:t>
            </a: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	s{z ;[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bskB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;G'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feS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odk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</a:t>
            </a: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	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wkbw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s?B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{z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firo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dk.</a:t>
            </a: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	s{z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jh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neb s{z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jh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dkBK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</a:t>
            </a: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	s{z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jh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w/ok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y;wkBk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</a:t>
            </a: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533400" y="90468"/>
            <a:ext cx="9144000" cy="678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2	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fJPe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eth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ftPtk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{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fJPe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oZph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fJPe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s'A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fpBQK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ftnesh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gko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fB;skok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BjhA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eth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jho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oKM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d/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gqsheK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d[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nkok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nkgD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fJPe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B{z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gqrNkT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Adk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wkJ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w?B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{z y/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fVnK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rfb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nkfy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oKMD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w?jvk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w?A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oKMD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y/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fVnK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B{z e{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Vh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Mke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Pkj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j{;?B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nkgDh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kXBk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wMkT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Adk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n;bh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nkPe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pDB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;{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Xkr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pDBk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gJ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rk.Gkt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ntr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[DK B{z 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wkoBk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rk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sZd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ifrnk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;{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nkgDh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wfizb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B{z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gqkgs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;e/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rk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nkPe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j't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fJPe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ewkt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?.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okj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fJPe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;{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BZek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57200" y="381000"/>
            <a:ext cx="8991600" cy="6140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3	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w"s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vo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eth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efjzdk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T[; B/ ;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z;ko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nzdo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jw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BjhA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ofjDk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fijV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uko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fdB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fwb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BQK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ckfJdk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mk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e/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gowkswk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Bkw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uko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fdjkV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r'fJb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tk;k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ihtB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fenk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Gotk;k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fJsBk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wkD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4	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nkg;h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/w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eth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ftneshnK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nkg;h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/w d/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jZe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wBZ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[y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wBZ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[y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fgnko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j'Dk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ukjhdk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feT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Afe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gowkswk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pZu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jB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d[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BhnK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ihtB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uko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fdjkV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[D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;/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o[Z;/.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04800" y="176988"/>
            <a:ext cx="9296400" cy="6651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5	</a:t>
            </a:r>
            <a:r>
              <a:rPr kumimoji="0" lang="en-US" sz="2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cehoK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;</a:t>
            </a:r>
            <a:r>
              <a:rPr kumimoji="0" lang="en-US" sz="2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kXK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;</a:t>
            </a:r>
            <a:r>
              <a:rPr kumimoji="0" lang="en-US" sz="2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zrs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eth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cehok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s/ ;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zsK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kXK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;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zrs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p?mD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s/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I'o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fdzdk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T[;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nB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[;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ko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;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kXK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;/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tk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eoBh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th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Io{oh j?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gowkswk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gqkgsh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bJh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s'A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tXhnk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;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kXB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e'Jh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BjhA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;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kXK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w?A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r'bh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j';K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r'bhnK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eow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rK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u"eK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c/ok w? d/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Jh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p[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jkoh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{m/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pk;B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X';K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6	</a:t>
            </a:r>
            <a:r>
              <a:rPr kumimoji="0" lang="en-US" sz="2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uzr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eowK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s/ </a:t>
            </a:r>
            <a:r>
              <a:rPr kumimoji="0" lang="en-US" sz="2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i'o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Pkj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j{;?B 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wBZ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[y B{z ;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wMkT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[Ad/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j'J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efjzd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jB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fe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s?B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{z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E'Vh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wo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fwbh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	s/ s{z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wzfdnK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ezwK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koh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wo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r[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Iko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fdZsh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nwbk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T[go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j'r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fBp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Vk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fenk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;{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ch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fenk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Gzrh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457200" y="145032"/>
            <a:ext cx="9144000" cy="6809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7	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gkgK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s'A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pZuDk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eth ;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kB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{z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gkgK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s'A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pZuD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ns/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wzd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ezw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eoB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;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bkj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fdzdk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</a:t>
            </a:r>
            <a:endParaRPr kumimoji="0" lang="en-US" sz="2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pzdk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pDkfJnk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nkg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e', s{z e/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jk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b[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GkDk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gkg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e'.</a:t>
            </a:r>
            <a:endParaRPr kumimoji="0" lang="en-US" sz="2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8	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fBwosk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;{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ch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fBwosk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T[Zs/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I'o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fdzd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jB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Pkj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j{;?B B/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j'oBK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;{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chnK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tKr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nkgDh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eftsk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fBwosk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B{z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ftPk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pDkfJnk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</a:t>
            </a:r>
            <a:endParaRPr kumimoji="0" lang="en-US" sz="2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wzdh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jK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fe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uzrh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jK</a:t>
            </a:r>
            <a:endParaRPr kumimoji="0" lang="en-US" sz="2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Gh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kfjp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s/oh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pzdh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jK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</a:t>
            </a:r>
            <a:endParaRPr kumimoji="0" lang="en-US" sz="2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9	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frnkB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gqkgsh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Pkj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j{;?B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frnkB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gqkgsh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T[go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th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I'o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fdzdk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</a:t>
            </a:r>
            <a:endParaRPr kumimoji="0" lang="en-US" sz="2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frnkB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JhA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fXnkB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JhA</a:t>
            </a:r>
            <a:endParaRPr kumimoji="0" lang="en-US" sz="2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wfjwk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kX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{ ;</a:t>
            </a:r>
            <a:r>
              <a:rPr kumimoji="0" lang="en-US" sz="2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zr</a:t>
            </a:r>
            <a:r>
              <a:rPr kumimoji="0" lang="en-US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dh.</a:t>
            </a:r>
            <a:endParaRPr kumimoji="0" lang="en-US" sz="2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481776" y="661212"/>
            <a:ext cx="89916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10	;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Zu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gqkgsh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j{;?B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ukj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wBZ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[y B{z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fgnko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j't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/.T[; 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fiZE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T[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bkbu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BjhA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11	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PoQK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gkpzdh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d/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fto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ZX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j{;?B 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wbkwsh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h.T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[j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BZudk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rkT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Adk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fcodk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ofjzdk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;h.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12	;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po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j{;?B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eoB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ftPtk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oZydk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;h. T[j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wMdk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;h 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ceho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Io{oh j?.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304800" y="381000"/>
            <a:ext cx="91440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13	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ftPtk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s/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Go';k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j{;?B B{z 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gqG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{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g{ok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ftPtk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 s/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Go';k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;h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;/ Go';/ 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ekoB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T[j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w;sh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v{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fpnk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ofjzdk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;h.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14	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w;sh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j{;?B dh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fdqPNh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w;sh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tk;b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dh y[Ph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d{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ej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? j[;?B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ceho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kJh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;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tk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;/o eh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w;sh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04800" y="533400"/>
            <a:ext cx="90678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15	M{m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fto'Xh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Pkj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j{;?B M{m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fto'Xh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h.M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{m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SZvD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bJh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nfXnkswe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geV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j'Dk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Io{oh j?.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whnk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rb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;[Dh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Bk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iKdh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Zuh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;[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Zuh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rb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;[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Dht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feT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[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efo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		e[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Zuh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jvK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ftfu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oZuh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	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nkyho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fejk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ik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;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edk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fe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Pkj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j{;?B dh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eftsk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	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ftZu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tzB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^;[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tzB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/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ftPfnK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B{z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fBGkfJnk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frnk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sees" pitchFamily="2" charset="0"/>
                <a:ea typeface="Times New Roman" pitchFamily="18" charset="0"/>
              </a:rPr>
              <a:t> j?.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29</TotalTime>
  <Words>69</Words>
  <Application>Microsoft Office PowerPoint</Application>
  <PresentationFormat>A4 Paper (210x297 mm)</PresentationFormat>
  <Paragraphs>69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Technic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d.c</dc:creator>
  <cp:lastModifiedBy>d.c</cp:lastModifiedBy>
  <cp:revision>9</cp:revision>
  <dcterms:created xsi:type="dcterms:W3CDTF">2015-12-12T07:51:21Z</dcterms:created>
  <dcterms:modified xsi:type="dcterms:W3CDTF">2015-12-12T08:21:11Z</dcterms:modified>
</cp:coreProperties>
</file>